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"/>
  </p:notesMasterIdLst>
  <p:handoutMasterIdLst>
    <p:handoutMasterId r:id="rId9"/>
  </p:handoutMasterIdLst>
  <p:sldIdLst>
    <p:sldId id="256" r:id="rId2"/>
    <p:sldId id="261" r:id="rId3"/>
    <p:sldId id="257" r:id="rId4"/>
    <p:sldId id="258" r:id="rId5"/>
    <p:sldId id="259" r:id="rId6"/>
    <p:sldId id="260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92D4EE"/>
    <a:srgbClr val="CAD040"/>
    <a:srgbClr val="B2D23E"/>
    <a:srgbClr val="007155"/>
    <a:srgbClr val="005E4F"/>
    <a:srgbClr val="D5EE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3554" autoAdjust="0"/>
    <p:restoredTop sz="86398" autoAdjust="0"/>
  </p:normalViewPr>
  <p:slideViewPr>
    <p:cSldViewPr snapToGrid="0" snapToObjects="1">
      <p:cViewPr varScale="1">
        <p:scale>
          <a:sx n="86" d="100"/>
          <a:sy n="86" d="100"/>
        </p:scale>
        <p:origin x="232" y="44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napToObjects="1">
      <p:cViewPr varScale="1">
        <p:scale>
          <a:sx n="86" d="100"/>
          <a:sy n="86" d="100"/>
        </p:scale>
        <p:origin x="3928" y="2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9E08F3-DAE0-ED4E-9484-82BE30136308}" type="datetimeFigureOut">
              <a:rPr lang="en-US" smtClean="0"/>
              <a:t>1/20/22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896E63-DF5E-3E47-BC18-EF55745D7A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76962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D89FB5-4E4B-480D-89F7-35FD045B6684}" type="datetimeFigureOut">
              <a:rPr lang="en-US" smtClean="0"/>
              <a:t>1/20/22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D72494-6B3F-488B-93B8-1C730CB970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272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D72494-6B3F-488B-93B8-1C730CB970B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9260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39496" y="2637692"/>
            <a:ext cx="5216535" cy="1266796"/>
          </a:xfrm>
        </p:spPr>
        <p:txBody>
          <a:bodyPr anchor="b">
            <a:normAutofit/>
          </a:bodyPr>
          <a:lstStyle>
            <a:lvl1pPr algn="l">
              <a:defRPr sz="40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title copy here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160578" y="2637692"/>
            <a:ext cx="3630168" cy="1858337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Tx/>
              <a:buSzTx/>
              <a:buFont typeface="Arial"/>
              <a:buNone/>
              <a:tabLst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text copy.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296255" y="5489511"/>
            <a:ext cx="3541266" cy="905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6623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5400000">
            <a:off x="-883243" y="2197429"/>
            <a:ext cx="3784487" cy="118924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idx="1"/>
          </p:nvPr>
        </p:nvSpPr>
        <p:spPr>
          <a:xfrm>
            <a:off x="5687696" y="899806"/>
            <a:ext cx="536493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828800" y="3482623"/>
            <a:ext cx="3611140" cy="246662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1828800" y="899806"/>
            <a:ext cx="3611140" cy="246662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414379" y="6334825"/>
            <a:ext cx="592666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>
                <a:latin typeface="Century Gothic" charset="0"/>
              </a:rPr>
              <a:t>Click</a:t>
            </a:r>
            <a:r>
              <a:rPr lang="en-US" sz="1500" baseline="0">
                <a:latin typeface="Century Gothic" charset="0"/>
              </a:rPr>
              <a:t> to edit text.</a:t>
            </a:r>
            <a:endParaRPr lang="en-US" sz="1500">
              <a:latin typeface="Century 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5594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1- one column w/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title copy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694067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1- two column w/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3" y="2291969"/>
            <a:ext cx="505405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0" hasCustomPrompt="1"/>
          </p:nvPr>
        </p:nvSpPr>
        <p:spPr>
          <a:xfrm>
            <a:off x="6034571" y="2291969"/>
            <a:ext cx="505405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069462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1- two column w/chart+logo&#10;Title + Content 1- two column w/chart+logo&#10;Title + Content 1- two column w/chart+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515600" cy="1325563"/>
          </a:xfrm>
        </p:spPr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5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573024" y="2427288"/>
            <a:ext cx="3626443" cy="3656989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36533" y="2427288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18158599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515600" cy="132556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title copy</a:t>
            </a:r>
          </a:p>
        </p:txBody>
      </p:sp>
      <p:sp>
        <p:nvSpPr>
          <p:cNvPr id="8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573024" y="2306973"/>
            <a:ext cx="3626443" cy="3656989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76980634"/>
              </p:ext>
            </p:extLst>
          </p:nvPr>
        </p:nvGraphicFramePr>
        <p:xfrm>
          <a:off x="4384905" y="2298079"/>
          <a:ext cx="5921850" cy="366588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73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3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739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92677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 rot="5400000">
            <a:off x="-883243" y="2197429"/>
            <a:ext cx="3784487" cy="118924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828800" y="3482623"/>
            <a:ext cx="3611140" cy="246662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1828800" y="899806"/>
            <a:ext cx="3611140" cy="246662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414379" y="6334825"/>
            <a:ext cx="592666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>
                <a:latin typeface="Century Gothic" charset="0"/>
              </a:rPr>
              <a:t>Click</a:t>
            </a:r>
            <a:r>
              <a:rPr lang="en-US" sz="1500" baseline="0">
                <a:latin typeface="Century Gothic" charset="0"/>
              </a:rPr>
              <a:t> to edit text.</a:t>
            </a:r>
            <a:endParaRPr lang="en-US" sz="1500">
              <a:latin typeface="Century Gothic" charset="0"/>
            </a:endParaRPr>
          </a:p>
        </p:txBody>
      </p:sp>
      <p:sp>
        <p:nvSpPr>
          <p:cNvPr id="10" name="Text Placeholder 2"/>
          <p:cNvSpPr>
            <a:spLocks noGrp="1"/>
          </p:cNvSpPr>
          <p:nvPr>
            <p:ph idx="1"/>
          </p:nvPr>
        </p:nvSpPr>
        <p:spPr>
          <a:xfrm>
            <a:off x="5665119" y="899805"/>
            <a:ext cx="5236430" cy="50494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88500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1- one column w/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896880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1- two column w/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title copy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1" hasCustomPrompt="1"/>
          </p:nvPr>
        </p:nvSpPr>
        <p:spPr>
          <a:xfrm>
            <a:off x="573024" y="2291969"/>
            <a:ext cx="5054052" cy="37571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2" hasCustomPrompt="1"/>
          </p:nvPr>
        </p:nvSpPr>
        <p:spPr>
          <a:xfrm>
            <a:off x="6034572" y="2291968"/>
            <a:ext cx="5054052" cy="37571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1520453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1- two column w/chart+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515600" cy="132556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title copy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573024" y="2306973"/>
            <a:ext cx="3626443" cy="3656989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70399" y="2306973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99649797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515600" cy="132556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title copy</a:t>
            </a:r>
          </a:p>
        </p:txBody>
      </p:sp>
      <p:sp>
        <p:nvSpPr>
          <p:cNvPr id="5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573024" y="2306973"/>
            <a:ext cx="3626443" cy="3656989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855197652"/>
              </p:ext>
            </p:extLst>
          </p:nvPr>
        </p:nvGraphicFramePr>
        <p:xfrm>
          <a:off x="4384905" y="2298079"/>
          <a:ext cx="5921850" cy="366588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73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3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739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429826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2674302"/>
            <a:ext cx="12192000" cy="1509395"/>
          </a:xfrm>
        </p:spPr>
        <p:txBody>
          <a:bodyPr>
            <a:noAutofit/>
          </a:bodyPr>
          <a:lstStyle>
            <a:lvl1pPr algn="ctr">
              <a:defRPr sz="140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Welcome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5788036" y="1890231"/>
            <a:ext cx="615929" cy="1613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5788036" y="4806461"/>
            <a:ext cx="615929" cy="1613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66441" y="5769421"/>
            <a:ext cx="3400442" cy="869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39081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 rot="5400000">
            <a:off x="-883243" y="2197429"/>
            <a:ext cx="3784487" cy="118924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828800" y="3482623"/>
            <a:ext cx="3611140" cy="246662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1828800" y="899806"/>
            <a:ext cx="3611140" cy="246662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414379" y="6334825"/>
            <a:ext cx="592666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>
                <a:latin typeface="Century Gothic" charset="0"/>
              </a:rPr>
              <a:t>Click</a:t>
            </a:r>
            <a:r>
              <a:rPr lang="en-US" sz="1500" baseline="0">
                <a:latin typeface="Century Gothic" charset="0"/>
              </a:rPr>
              <a:t> to edit text.</a:t>
            </a:r>
            <a:endParaRPr lang="en-US" sz="1500">
              <a:latin typeface="Century Gothic" charset="0"/>
            </a:endParaRPr>
          </a:p>
        </p:txBody>
      </p:sp>
      <p:sp>
        <p:nvSpPr>
          <p:cNvPr id="10" name="Text Placeholder 2"/>
          <p:cNvSpPr>
            <a:spLocks noGrp="1"/>
          </p:cNvSpPr>
          <p:nvPr>
            <p:ph idx="1"/>
          </p:nvPr>
        </p:nvSpPr>
        <p:spPr>
          <a:xfrm>
            <a:off x="5665118" y="899805"/>
            <a:ext cx="4892046" cy="50494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8852133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2- 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515600" cy="1325563"/>
          </a:xfrm>
        </p:spPr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2312950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2-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515600" cy="1325563"/>
          </a:xfrm>
        </p:spPr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idx="10" hasCustomPrompt="1"/>
          </p:nvPr>
        </p:nvSpPr>
        <p:spPr>
          <a:xfrm>
            <a:off x="573024" y="2291969"/>
            <a:ext cx="505405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idx="11" hasCustomPrompt="1"/>
          </p:nvPr>
        </p:nvSpPr>
        <p:spPr>
          <a:xfrm>
            <a:off x="6034571" y="2291969"/>
            <a:ext cx="505405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172522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2- one column w/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515600" cy="1325563"/>
          </a:xfrm>
        </p:spPr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573024" y="2282910"/>
            <a:ext cx="3626443" cy="3656989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70399" y="2282910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75059738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2- one column w/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573024" y="83146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3714062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2- two column w/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573024" y="83146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505405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idx="11" hasCustomPrompt="1"/>
          </p:nvPr>
        </p:nvSpPr>
        <p:spPr>
          <a:xfrm>
            <a:off x="6034571" y="2291969"/>
            <a:ext cx="505405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8933573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2- two column w/chart+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9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573024" y="2306973"/>
            <a:ext cx="3626443" cy="3656989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70399" y="2306973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211987881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2- one column w/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0401685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2- two column w/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515600" cy="1325563"/>
          </a:xfrm>
        </p:spPr>
        <p:txBody>
          <a:bodyPr/>
          <a:lstStyle/>
          <a:p>
            <a:r>
              <a:rPr lang="en-US"/>
              <a:t>Click to edit title copy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573024" y="83146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 baseline="0">
                <a:solidFill>
                  <a:srgbClr val="007155"/>
                </a:solidFill>
                <a:latin typeface="Playfair Display Bold" charset="0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 userDrawn="1"/>
        </p:nvSpPr>
        <p:spPr>
          <a:xfrm>
            <a:off x="573024" y="83146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 baseline="0">
                <a:solidFill>
                  <a:srgbClr val="007155"/>
                </a:solidFill>
                <a:latin typeface="Playfair Display Bold" charset="0"/>
                <a:ea typeface="+mj-ea"/>
                <a:cs typeface="+mj-cs"/>
              </a:defRPr>
            </a:lvl1pPr>
          </a:lstStyle>
          <a:p>
            <a:r>
              <a:rPr lang="en-US"/>
              <a:t>Click to edit title copy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573024" y="2277729"/>
            <a:ext cx="4980321" cy="3810250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6126369" y="2277729"/>
            <a:ext cx="4980321" cy="3521492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986310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2- one column w/chart+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3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573024" y="2306973"/>
            <a:ext cx="3626443" cy="3656989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70399" y="2306973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1755301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715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 userDrawn="1"/>
        </p:nvSpPr>
        <p:spPr>
          <a:xfrm>
            <a:off x="557561" y="1629631"/>
            <a:ext cx="536373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0" b="1" i="0">
                <a:solidFill>
                  <a:schemeClr val="bg1"/>
                </a:solidFill>
                <a:latin typeface="Times New Roman" charset="0"/>
              </a:rPr>
              <a:t>University </a:t>
            </a:r>
            <a:br>
              <a:rPr lang="en-US" sz="7000" b="1" i="0">
                <a:solidFill>
                  <a:schemeClr val="bg1"/>
                </a:solidFill>
                <a:latin typeface="Times New Roman" charset="0"/>
              </a:rPr>
            </a:br>
            <a:r>
              <a:rPr lang="en-US" sz="7000" b="1" i="0" baseline="0">
                <a:solidFill>
                  <a:schemeClr val="bg1"/>
                </a:solidFill>
                <a:latin typeface="Times New Roman" charset="0"/>
              </a:rPr>
              <a:t>of Vermont</a:t>
            </a:r>
            <a:endParaRPr lang="en-US" sz="7000" b="1" i="0">
              <a:solidFill>
                <a:schemeClr val="bg1"/>
              </a:solidFill>
              <a:latin typeface="Times New Roman" charset="0"/>
            </a:endParaRPr>
          </a:p>
        </p:txBody>
      </p:sp>
      <p:sp>
        <p:nvSpPr>
          <p:cNvPr id="6" name="TextBox 5"/>
          <p:cNvSpPr txBox="1"/>
          <p:nvPr userDrawn="1"/>
        </p:nvSpPr>
        <p:spPr>
          <a:xfrm>
            <a:off x="557561" y="4605453"/>
            <a:ext cx="32673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0" baseline="0">
                <a:solidFill>
                  <a:schemeClr val="bg1"/>
                </a:solidFill>
                <a:latin typeface="Century Gothic" charset="0"/>
              </a:rPr>
              <a:t>Since 1791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635618" y="4137103"/>
            <a:ext cx="646771" cy="198609"/>
          </a:xfrm>
          <a:prstGeom prst="rect">
            <a:avLst/>
          </a:prstGeom>
          <a:solidFill>
            <a:srgbClr val="B2D2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21295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3- one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0" hasCustomPrompt="1"/>
          </p:nvPr>
        </p:nvSpPr>
        <p:spPr>
          <a:xfrm>
            <a:off x="573024" y="2333625"/>
            <a:ext cx="10515600" cy="2912143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3499154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+ Content 3-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 userDrawn="1"/>
        </p:nvSpPr>
        <p:spPr>
          <a:xfrm>
            <a:off x="573024" y="831469"/>
            <a:ext cx="1008171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 baseline="0">
                <a:solidFill>
                  <a:srgbClr val="007155"/>
                </a:solidFill>
                <a:latin typeface="Playfair Display Bold" charset="0"/>
                <a:ea typeface="+mj-ea"/>
                <a:cs typeface="+mj-cs"/>
              </a:defRPr>
            </a:lvl1pPr>
          </a:lstStyle>
          <a:p>
            <a:r>
              <a:rPr lang="en-US"/>
              <a:t>Click to edit title copy</a:t>
            </a:r>
          </a:p>
        </p:txBody>
      </p:sp>
      <p:sp>
        <p:nvSpPr>
          <p:cNvPr id="5" name="Content Placeholder 8"/>
          <p:cNvSpPr>
            <a:spLocks noGrp="1"/>
          </p:cNvSpPr>
          <p:nvPr>
            <p:ph sz="quarter" idx="10" hasCustomPrompt="1"/>
          </p:nvPr>
        </p:nvSpPr>
        <p:spPr>
          <a:xfrm>
            <a:off x="5674413" y="2277729"/>
            <a:ext cx="4980321" cy="3810250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573024" y="2277729"/>
            <a:ext cx="4980321" cy="3810250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8510862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3- one column w/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573024" y="2306973"/>
            <a:ext cx="3626443" cy="3656989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70399" y="2306973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203483752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573023" y="831469"/>
            <a:ext cx="10952931" cy="1325563"/>
          </a:xfrm>
        </p:spPr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6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573024" y="2306973"/>
            <a:ext cx="3626443" cy="3656989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068187730"/>
              </p:ext>
            </p:extLst>
          </p:nvPr>
        </p:nvGraphicFramePr>
        <p:xfrm>
          <a:off x="4384905" y="2298079"/>
          <a:ext cx="7141050" cy="366588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80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0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803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888779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 rot="5400000">
            <a:off x="-883243" y="2197429"/>
            <a:ext cx="3784487" cy="118924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828800" y="3482623"/>
            <a:ext cx="3611140" cy="246662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1828800" y="899806"/>
            <a:ext cx="3611140" cy="246662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414379" y="6334825"/>
            <a:ext cx="592666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>
                <a:solidFill>
                  <a:schemeClr val="bg1"/>
                </a:solidFill>
                <a:latin typeface="Century Gothic" charset="0"/>
              </a:rPr>
              <a:t>Click</a:t>
            </a:r>
            <a:r>
              <a:rPr lang="en-US" sz="1500" baseline="0">
                <a:solidFill>
                  <a:schemeClr val="bg1"/>
                </a:solidFill>
                <a:latin typeface="Century Gothic" charset="0"/>
              </a:rPr>
              <a:t> to edit text.</a:t>
            </a:r>
            <a:endParaRPr lang="en-US" sz="1500">
              <a:solidFill>
                <a:schemeClr val="bg1"/>
              </a:solidFill>
              <a:latin typeface="Century Gothic" charset="0"/>
            </a:endParaRPr>
          </a:p>
        </p:txBody>
      </p:sp>
      <p:sp>
        <p:nvSpPr>
          <p:cNvPr id="9" name="Text Placeholder 2"/>
          <p:cNvSpPr>
            <a:spLocks noGrp="1"/>
          </p:cNvSpPr>
          <p:nvPr>
            <p:ph idx="1"/>
          </p:nvPr>
        </p:nvSpPr>
        <p:spPr>
          <a:xfrm>
            <a:off x="5665118" y="899805"/>
            <a:ext cx="5842072" cy="50494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1591652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3- one column w/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Click to edit title copyedit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10515600" cy="36997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4647481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3- two column w/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4980321" cy="37960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6083487" y="2277729"/>
            <a:ext cx="4980321" cy="3810250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9579573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3- one column w/logo&#10;Title + Content 3- one column w/logo&#10;Title + Content 3- two column w/chart+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3686155" cy="3590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70399" y="2306973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158698313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515600" cy="1325563"/>
          </a:xfrm>
        </p:spPr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3686155" cy="3590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914333839"/>
              </p:ext>
            </p:extLst>
          </p:nvPr>
        </p:nvGraphicFramePr>
        <p:xfrm>
          <a:off x="4384905" y="2298079"/>
          <a:ext cx="7141050" cy="366588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80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0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803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0883271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 rot="5400000">
            <a:off x="-883243" y="2197429"/>
            <a:ext cx="3784487" cy="118924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828800" y="3482623"/>
            <a:ext cx="3611140" cy="246662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1828800" y="899806"/>
            <a:ext cx="3611140" cy="246662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414379" y="6334825"/>
            <a:ext cx="592666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>
                <a:solidFill>
                  <a:schemeClr val="bg1"/>
                </a:solidFill>
                <a:latin typeface="Century Gothic" charset="0"/>
              </a:rPr>
              <a:t>Click</a:t>
            </a:r>
            <a:r>
              <a:rPr lang="en-US" sz="1500" baseline="0">
                <a:solidFill>
                  <a:schemeClr val="bg1"/>
                </a:solidFill>
                <a:latin typeface="Century Gothic" charset="0"/>
              </a:rPr>
              <a:t> to edit text.</a:t>
            </a:r>
            <a:endParaRPr lang="en-US" sz="1500">
              <a:solidFill>
                <a:schemeClr val="bg1"/>
              </a:solidFill>
              <a:latin typeface="Century Gothic" charset="0"/>
            </a:endParaRPr>
          </a:p>
        </p:txBody>
      </p:sp>
      <p:sp>
        <p:nvSpPr>
          <p:cNvPr id="9" name="Text Placeholder 2"/>
          <p:cNvSpPr>
            <a:spLocks noGrp="1"/>
          </p:cNvSpPr>
          <p:nvPr>
            <p:ph idx="1"/>
          </p:nvPr>
        </p:nvSpPr>
        <p:spPr>
          <a:xfrm>
            <a:off x="5665117" y="899805"/>
            <a:ext cx="5925200" cy="50494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273081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5103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2116571"/>
            <a:ext cx="11005257" cy="553058"/>
          </a:xfrm>
        </p:spPr>
        <p:txBody>
          <a:bodyPr>
            <a:noAutofit/>
          </a:bodyPr>
          <a:lstStyle>
            <a:lvl1pPr algn="ctr">
              <a:defRPr sz="5000" b="0" i="0" baseline="0">
                <a:latin typeface="Impact" charset="0"/>
              </a:defRPr>
            </a:lvl1pPr>
          </a:lstStyle>
          <a:p>
            <a:r>
              <a:rPr lang="en-US"/>
              <a:t>CLICK TO EDIT TEXT COPY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359195" y="5322741"/>
            <a:ext cx="3541266" cy="905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00228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3- one column w/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3902535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3- two column w/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498032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1" hasCustomPrompt="1"/>
          </p:nvPr>
        </p:nvSpPr>
        <p:spPr>
          <a:xfrm>
            <a:off x="6108303" y="2291969"/>
            <a:ext cx="498032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3834258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3- one column w/chart+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5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70399" y="2306973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2" hasCustomPrompt="1"/>
          </p:nvPr>
        </p:nvSpPr>
        <p:spPr>
          <a:xfrm>
            <a:off x="573024" y="2291969"/>
            <a:ext cx="3686155" cy="3590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10610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515600" cy="1325563"/>
          </a:xfrm>
        </p:spPr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2" hasCustomPrompt="1"/>
          </p:nvPr>
        </p:nvSpPr>
        <p:spPr>
          <a:xfrm>
            <a:off x="573024" y="2291969"/>
            <a:ext cx="3686155" cy="3590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570453572"/>
              </p:ext>
            </p:extLst>
          </p:nvPr>
        </p:nvGraphicFramePr>
        <p:xfrm>
          <a:off x="4384905" y="2298079"/>
          <a:ext cx="5921850" cy="366588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73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3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739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0838782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2"/>
          <p:cNvSpPr>
            <a:spLocks noGrp="1"/>
          </p:cNvSpPr>
          <p:nvPr>
            <p:ph idx="1"/>
          </p:nvPr>
        </p:nvSpPr>
        <p:spPr>
          <a:xfrm>
            <a:off x="5763490" y="899805"/>
            <a:ext cx="4674919" cy="50494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 rot="5400000">
            <a:off x="-883243" y="2197429"/>
            <a:ext cx="3784487" cy="118924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828800" y="3482623"/>
            <a:ext cx="3611140" cy="246662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1828800" y="899806"/>
            <a:ext cx="3611140" cy="246662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414379" y="6334825"/>
            <a:ext cx="592666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>
                <a:solidFill>
                  <a:schemeClr val="bg1"/>
                </a:solidFill>
                <a:latin typeface="Century Gothic" charset="0"/>
              </a:rPr>
              <a:t>Click</a:t>
            </a:r>
            <a:r>
              <a:rPr lang="en-US" sz="1500" baseline="0">
                <a:solidFill>
                  <a:schemeClr val="bg1"/>
                </a:solidFill>
                <a:latin typeface="Century Gothic" charset="0"/>
              </a:rPr>
              <a:t> to edit text.</a:t>
            </a:r>
            <a:endParaRPr lang="en-US" sz="1500">
              <a:solidFill>
                <a:schemeClr val="bg1"/>
              </a:solidFill>
              <a:latin typeface="Century 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329006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+ Content 1a- 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1309093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+ Content 1a-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498032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1" hasCustomPrompt="1"/>
          </p:nvPr>
        </p:nvSpPr>
        <p:spPr>
          <a:xfrm>
            <a:off x="6108303" y="2291969"/>
            <a:ext cx="498032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6904804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+ Content 1a- one column w/char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5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70399" y="2306973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2" hasCustomPrompt="1"/>
          </p:nvPr>
        </p:nvSpPr>
        <p:spPr>
          <a:xfrm>
            <a:off x="573024" y="2291969"/>
            <a:ext cx="3686155" cy="3590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0908701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+ Content 1a- one column w/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111028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+ Content 1a- two column w/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498032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1" hasCustomPrompt="1"/>
          </p:nvPr>
        </p:nvSpPr>
        <p:spPr>
          <a:xfrm>
            <a:off x="6108303" y="2291969"/>
            <a:ext cx="498032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247459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2116570"/>
            <a:ext cx="11005257" cy="752753"/>
          </a:xfrm>
        </p:spPr>
        <p:txBody>
          <a:bodyPr>
            <a:normAutofit/>
          </a:bodyPr>
          <a:lstStyle>
            <a:lvl1pPr algn="ctr">
              <a:defRPr sz="3200" b="0" i="0" baseline="0">
                <a:solidFill>
                  <a:srgbClr val="B2D23E"/>
                </a:solidFill>
                <a:latin typeface="Impact" charset="0"/>
              </a:defRPr>
            </a:lvl1pPr>
          </a:lstStyle>
          <a:p>
            <a:pPr algn="ctr"/>
            <a:r>
              <a:rPr lang="en-US" sz="5000" cap="all" baseline="0">
                <a:solidFill>
                  <a:srgbClr val="B2D23E"/>
                </a:solidFill>
                <a:latin typeface="Impact" charset="0"/>
              </a:rPr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00841604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+ Content 1a- one column w/seal+char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5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70399" y="2306973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2" hasCustomPrompt="1"/>
          </p:nvPr>
        </p:nvSpPr>
        <p:spPr>
          <a:xfrm>
            <a:off x="573024" y="2291969"/>
            <a:ext cx="3686155" cy="3590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6216508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2a- one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2026373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2a- 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498032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1" hasCustomPrompt="1"/>
          </p:nvPr>
        </p:nvSpPr>
        <p:spPr>
          <a:xfrm>
            <a:off x="6108303" y="2291969"/>
            <a:ext cx="498032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1711403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2a- one column /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5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70399" y="2306973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2" hasCustomPrompt="1"/>
          </p:nvPr>
        </p:nvSpPr>
        <p:spPr>
          <a:xfrm>
            <a:off x="573024" y="2291969"/>
            <a:ext cx="3686155" cy="3590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9838391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+ Content 2a- one column w/seal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811445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+ Content 2a- two column w/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498032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1" hasCustomPrompt="1"/>
          </p:nvPr>
        </p:nvSpPr>
        <p:spPr>
          <a:xfrm>
            <a:off x="6108303" y="2291969"/>
            <a:ext cx="498032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40127450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+ Content 2a- one column /seal+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5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70399" y="2306973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2" hasCustomPrompt="1"/>
          </p:nvPr>
        </p:nvSpPr>
        <p:spPr>
          <a:xfrm>
            <a:off x="573024" y="2291969"/>
            <a:ext cx="3686155" cy="3590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48530832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+ Content 3a- one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0" hasCustomPrompt="1"/>
          </p:nvPr>
        </p:nvSpPr>
        <p:spPr>
          <a:xfrm>
            <a:off x="573024" y="2333625"/>
            <a:ext cx="10515600" cy="2912143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24375752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3a-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 userDrawn="1"/>
        </p:nvSpPr>
        <p:spPr>
          <a:xfrm>
            <a:off x="573024" y="831469"/>
            <a:ext cx="1008171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 baseline="0">
                <a:solidFill>
                  <a:srgbClr val="007155"/>
                </a:solidFill>
                <a:latin typeface="Playfair Display Bold" charset="0"/>
                <a:ea typeface="+mj-ea"/>
                <a:cs typeface="+mj-cs"/>
              </a:defRPr>
            </a:lvl1pPr>
          </a:lstStyle>
          <a:p>
            <a:r>
              <a:rPr lang="en-US"/>
              <a:t>Click to edit title copy</a:t>
            </a:r>
          </a:p>
        </p:txBody>
      </p:sp>
      <p:sp>
        <p:nvSpPr>
          <p:cNvPr id="5" name="Content Placeholder 8"/>
          <p:cNvSpPr>
            <a:spLocks noGrp="1"/>
          </p:cNvSpPr>
          <p:nvPr>
            <p:ph sz="quarter" idx="10" hasCustomPrompt="1"/>
          </p:nvPr>
        </p:nvSpPr>
        <p:spPr>
          <a:xfrm>
            <a:off x="5674413" y="2277729"/>
            <a:ext cx="4980321" cy="3810250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573024" y="2277729"/>
            <a:ext cx="4980321" cy="3810250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44747317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+ Content 3a- one column w/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573024" y="2306973"/>
            <a:ext cx="3626443" cy="3656989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70399" y="2306973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12920069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1- 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58580979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+ Content 3a- one column w/seal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8680229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+ Content 3a- two column w/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498032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1" hasCustomPrompt="1"/>
          </p:nvPr>
        </p:nvSpPr>
        <p:spPr>
          <a:xfrm>
            <a:off x="6108303" y="2291969"/>
            <a:ext cx="498032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00142232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+ Content 3a- one column /seal+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5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70399" y="2306973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2" hasCustomPrompt="1"/>
          </p:nvPr>
        </p:nvSpPr>
        <p:spPr>
          <a:xfrm>
            <a:off x="573024" y="2291969"/>
            <a:ext cx="3686155" cy="3590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9234791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4- one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618676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4- 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0" hasCustomPrompt="1"/>
          </p:nvPr>
        </p:nvSpPr>
        <p:spPr>
          <a:xfrm>
            <a:off x="573024" y="2438213"/>
            <a:ext cx="5121923" cy="39144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1" hasCustomPrompt="1"/>
          </p:nvPr>
        </p:nvSpPr>
        <p:spPr>
          <a:xfrm>
            <a:off x="5966701" y="2434296"/>
            <a:ext cx="5121923" cy="39183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55820950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4- one column w/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5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70399" y="2306973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2" hasCustomPrompt="1"/>
          </p:nvPr>
        </p:nvSpPr>
        <p:spPr>
          <a:xfrm>
            <a:off x="573024" y="2291969"/>
            <a:ext cx="3686155" cy="3590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13423934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5- one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961750" cy="1330706"/>
          </a:xfrm>
        </p:spPr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573023" y="2291969"/>
            <a:ext cx="10961751" cy="3784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Font typeface="Arial" charset="0"/>
              <a:buNone/>
              <a:defRPr b="1" i="0" baseline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1pPr>
            <a:lvl2pPr>
              <a:defRPr b="1" i="0" baseline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2pPr>
            <a:lvl3pPr>
              <a:defRPr b="1" i="0" baseline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3pPr>
            <a:lvl4pPr>
              <a:defRPr b="1" i="0" baseline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4pPr>
            <a:lvl5pPr>
              <a:defRPr b="1" i="0" baseline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8710299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5- 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961750" cy="1330706"/>
          </a:xfrm>
        </p:spPr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573024" y="2271966"/>
            <a:ext cx="5256276" cy="3810250"/>
          </a:xfrm>
        </p:spPr>
        <p:txBody>
          <a:bodyPr/>
          <a:lstStyle>
            <a:lvl1pPr marL="0" indent="0">
              <a:buNone/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1pPr>
            <a:lvl2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2pPr>
            <a:lvl3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3pPr>
            <a:lvl4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4pPr>
            <a:lvl5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5pPr>
          </a:lstStyle>
          <a:p>
            <a:pPr lvl="0"/>
            <a:r>
              <a:rPr lang="en-US"/>
              <a:t>Click to edit text copy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6278498" y="2271966"/>
            <a:ext cx="5256276" cy="3810250"/>
          </a:xfrm>
        </p:spPr>
        <p:txBody>
          <a:bodyPr/>
          <a:lstStyle>
            <a:lvl1pPr marL="0" indent="0">
              <a:buNone/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1pPr>
            <a:lvl2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2pPr>
            <a:lvl3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3pPr>
            <a:lvl4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4pPr>
            <a:lvl5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5pPr>
          </a:lstStyle>
          <a:p>
            <a:pPr lvl="0"/>
            <a:r>
              <a:rPr lang="en-US"/>
              <a:t>Click to edit text copy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1687230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6- one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961750" cy="1330706"/>
          </a:xfrm>
        </p:spPr>
        <p:txBody>
          <a:bodyPr/>
          <a:lstStyle>
            <a:lvl1pPr>
              <a:defRPr baseline="0">
                <a:solidFill>
                  <a:srgbClr val="D5EEF7"/>
                </a:solidFill>
              </a:defRPr>
            </a:lvl1pPr>
          </a:lstStyle>
          <a:p>
            <a:r>
              <a:rPr lang="en-US"/>
              <a:t>Click to edit title copy</a:t>
            </a:r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573024" y="2271966"/>
            <a:ext cx="10961750" cy="3810250"/>
          </a:xfrm>
        </p:spPr>
        <p:txBody>
          <a:bodyPr/>
          <a:lstStyle>
            <a:lvl1pPr marL="0" indent="0">
              <a:buNone/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1pPr>
            <a:lvl2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2pPr>
            <a:lvl3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3pPr>
            <a:lvl4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4pPr>
            <a:lvl5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5pPr>
          </a:lstStyle>
          <a:p>
            <a:pPr lvl="0"/>
            <a:r>
              <a:rPr lang="en-US"/>
              <a:t>Click to edit text copy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51624117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6- two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961750" cy="1330706"/>
          </a:xfrm>
        </p:spPr>
        <p:txBody>
          <a:bodyPr/>
          <a:lstStyle>
            <a:lvl1pPr>
              <a:defRPr baseline="0">
                <a:solidFill>
                  <a:srgbClr val="D5EEF7"/>
                </a:solidFill>
              </a:defRPr>
            </a:lvl1pPr>
          </a:lstStyle>
          <a:p>
            <a:r>
              <a:rPr lang="en-US"/>
              <a:t>Click to edit title copy</a:t>
            </a:r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573024" y="2271966"/>
            <a:ext cx="5256276" cy="3810250"/>
          </a:xfrm>
        </p:spPr>
        <p:txBody>
          <a:bodyPr/>
          <a:lstStyle>
            <a:lvl1pPr marL="0" indent="0">
              <a:buNone/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1pPr>
            <a:lvl2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2pPr>
            <a:lvl3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3pPr>
            <a:lvl4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4pPr>
            <a:lvl5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5pPr>
          </a:lstStyle>
          <a:p>
            <a:pPr lvl="0"/>
            <a:r>
              <a:rPr lang="en-US"/>
              <a:t>Click to edit text copy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6278498" y="2271966"/>
            <a:ext cx="5256276" cy="3810250"/>
          </a:xfrm>
        </p:spPr>
        <p:txBody>
          <a:bodyPr/>
          <a:lstStyle>
            <a:lvl1pPr marL="0" indent="0">
              <a:buNone/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1pPr>
            <a:lvl2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2pPr>
            <a:lvl3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3pPr>
            <a:lvl4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4pPr>
            <a:lvl5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5pPr>
          </a:lstStyle>
          <a:p>
            <a:pPr lvl="0"/>
            <a:r>
              <a:rPr lang="en-US"/>
              <a:t>Click to edit text copy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41856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1-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505405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baseline="0"/>
            </a:lvl1pPr>
          </a:lstStyle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0" hasCustomPrompt="1"/>
          </p:nvPr>
        </p:nvSpPr>
        <p:spPr>
          <a:xfrm>
            <a:off x="6034571" y="2291969"/>
            <a:ext cx="505405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83454666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7- one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961750" cy="1330706"/>
          </a:xfrm>
        </p:spPr>
        <p:txBody>
          <a:bodyPr/>
          <a:lstStyle>
            <a:lvl1pPr>
              <a:defRPr baseline="0">
                <a:solidFill>
                  <a:srgbClr val="005E4F"/>
                </a:solidFill>
              </a:defRPr>
            </a:lvl1pPr>
          </a:lstStyle>
          <a:p>
            <a:r>
              <a:rPr lang="en-US"/>
              <a:t>Click to edit title copy</a:t>
            </a:r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573024" y="2271966"/>
            <a:ext cx="10961750" cy="3810250"/>
          </a:xfrm>
        </p:spPr>
        <p:txBody>
          <a:bodyPr/>
          <a:lstStyle>
            <a:lvl1pPr marL="0" indent="0">
              <a:buNone/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1pPr>
            <a:lvl2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2pPr>
            <a:lvl3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3pPr>
            <a:lvl4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4pPr>
            <a:lvl5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5pPr>
          </a:lstStyle>
          <a:p>
            <a:pPr lvl="0"/>
            <a:r>
              <a:rPr lang="en-US"/>
              <a:t>Click to edit text copy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90265324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7- 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961750" cy="1330706"/>
          </a:xfrm>
        </p:spPr>
        <p:txBody>
          <a:bodyPr/>
          <a:lstStyle>
            <a:lvl1pPr>
              <a:defRPr baseline="0">
                <a:solidFill>
                  <a:srgbClr val="005E4F"/>
                </a:solidFill>
              </a:defRPr>
            </a:lvl1pPr>
          </a:lstStyle>
          <a:p>
            <a:r>
              <a:rPr lang="en-US"/>
              <a:t>Click to edit title copy</a:t>
            </a:r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573024" y="2271966"/>
            <a:ext cx="5256276" cy="3810250"/>
          </a:xfrm>
        </p:spPr>
        <p:txBody>
          <a:bodyPr/>
          <a:lstStyle>
            <a:lvl1pPr marL="0" indent="0">
              <a:buNone/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1pPr>
            <a:lvl2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2pPr>
            <a:lvl3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3pPr>
            <a:lvl4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4pPr>
            <a:lvl5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5pPr>
          </a:lstStyle>
          <a:p>
            <a:pPr lvl="0"/>
            <a:r>
              <a:rPr lang="en-US"/>
              <a:t>Click to edit text copy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6278498" y="2271966"/>
            <a:ext cx="5256276" cy="3810250"/>
          </a:xfrm>
        </p:spPr>
        <p:txBody>
          <a:bodyPr/>
          <a:lstStyle>
            <a:lvl1pPr marL="0" indent="0">
              <a:buNone/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1pPr>
            <a:lvl2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2pPr>
            <a:lvl3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3pPr>
            <a:lvl4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4pPr>
            <a:lvl5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5pPr>
          </a:lstStyle>
          <a:p>
            <a:pPr lvl="0"/>
            <a:r>
              <a:rPr lang="en-US"/>
              <a:t>Click to edit text copy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4319195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8- yellow photo-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6190735" cy="6857999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Full bleed photo 585 x 655 </a:t>
            </a:r>
            <a:r>
              <a:rPr lang="en-US" err="1"/>
              <a:t>px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400800" y="831469"/>
            <a:ext cx="5066270" cy="1325563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title copy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6400800" y="2291969"/>
            <a:ext cx="506627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idx="11" hasCustomPrompt="1"/>
          </p:nvPr>
        </p:nvSpPr>
        <p:spPr>
          <a:xfrm>
            <a:off x="219867" y="6052126"/>
            <a:ext cx="5751000" cy="8058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sz="1600" i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caption text</a:t>
            </a:r>
          </a:p>
        </p:txBody>
      </p:sp>
    </p:spTree>
    <p:extLst>
      <p:ext uri="{BB962C8B-B14F-4D97-AF65-F5344CB8AC3E}">
        <p14:creationId xmlns:p14="http://schemas.microsoft.com/office/powerpoint/2010/main" val="911254352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8- lt green photo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1"/>
            <a:ext cx="6190735" cy="6857999"/>
          </a:xfrm>
        </p:spPr>
        <p:txBody>
          <a:bodyPr/>
          <a:lstStyle/>
          <a:p>
            <a:r>
              <a:rPr lang="en-US"/>
              <a:t>Full bleed photo 585 x 655 </a:t>
            </a:r>
            <a:r>
              <a:rPr lang="en-US" err="1"/>
              <a:t>px</a:t>
            </a:r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6400800" y="831469"/>
            <a:ext cx="4687824" cy="1325563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title copy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idx="1"/>
          </p:nvPr>
        </p:nvSpPr>
        <p:spPr>
          <a:xfrm>
            <a:off x="6400800" y="2291969"/>
            <a:ext cx="468782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idx="11" hasCustomPrompt="1"/>
          </p:nvPr>
        </p:nvSpPr>
        <p:spPr>
          <a:xfrm>
            <a:off x="247134" y="6059440"/>
            <a:ext cx="5696465" cy="7985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sz="1600" i="1" baseline="0"/>
            </a:lvl1pPr>
          </a:lstStyle>
          <a:p>
            <a:pPr lvl="0"/>
            <a:r>
              <a:rPr lang="en-US"/>
              <a:t>Click to edit caption text</a:t>
            </a:r>
          </a:p>
        </p:txBody>
      </p:sp>
    </p:spTree>
    <p:extLst>
      <p:ext uri="{BB962C8B-B14F-4D97-AF65-F5344CB8AC3E}">
        <p14:creationId xmlns:p14="http://schemas.microsoft.com/office/powerpoint/2010/main" val="1746007307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8- mid blue photo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4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1"/>
            <a:ext cx="6190735" cy="6857999"/>
          </a:xfrm>
        </p:spPr>
        <p:txBody>
          <a:bodyPr/>
          <a:lstStyle/>
          <a:p>
            <a:r>
              <a:rPr lang="en-US"/>
              <a:t>Full bleed photo 585 x 655 </a:t>
            </a:r>
            <a:r>
              <a:rPr lang="en-US" err="1"/>
              <a:t>px</a:t>
            </a:r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6400799" y="831469"/>
            <a:ext cx="5239265" cy="1325563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title copy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idx="1"/>
          </p:nvPr>
        </p:nvSpPr>
        <p:spPr>
          <a:xfrm>
            <a:off x="6400798" y="2291969"/>
            <a:ext cx="5239266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1" hasCustomPrompt="1"/>
          </p:nvPr>
        </p:nvSpPr>
        <p:spPr>
          <a:xfrm>
            <a:off x="216243" y="5972941"/>
            <a:ext cx="5758248" cy="8850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sz="1600" b="0" i="1" baseline="0">
                <a:latin typeface="Raleway" charset="0"/>
                <a:ea typeface="Raleway" charset="0"/>
                <a:cs typeface="Raleway" charset="0"/>
              </a:defRPr>
            </a:lvl1pPr>
          </a:lstStyle>
          <a:p>
            <a:pPr lvl="0"/>
            <a:r>
              <a:rPr lang="en-US"/>
              <a:t>Click to edit caption text</a:t>
            </a:r>
          </a:p>
        </p:txBody>
      </p:sp>
    </p:spTree>
    <p:extLst>
      <p:ext uri="{BB962C8B-B14F-4D97-AF65-F5344CB8AC3E}">
        <p14:creationId xmlns:p14="http://schemas.microsoft.com/office/powerpoint/2010/main" val="19282561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1- one column w/chart+ Content 1- one column with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573024" y="2298081"/>
            <a:ext cx="3626443" cy="3656989"/>
          </a:xfrm>
        </p:spPr>
        <p:txBody>
          <a:bodyPr/>
          <a:lstStyle>
            <a:lvl1pPr marL="0" indent="0">
              <a:buFont typeface="Arial" charset="0"/>
              <a:buNone/>
              <a:defRPr/>
            </a:lvl1pPr>
          </a:lstStyle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36533" y="2298081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15810301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801220" cy="1325563"/>
          </a:xfrm>
        </p:spPr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5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573024" y="2298081"/>
            <a:ext cx="3626443" cy="3656989"/>
          </a:xfrm>
        </p:spPr>
        <p:txBody>
          <a:bodyPr/>
          <a:lstStyle>
            <a:lvl1pPr marL="0" indent="0">
              <a:buFont typeface="Arial" charset="0"/>
              <a:buNone/>
              <a:defRPr/>
            </a:lvl1pPr>
          </a:lstStyle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244173784"/>
              </p:ext>
            </p:extLst>
          </p:nvPr>
        </p:nvGraphicFramePr>
        <p:xfrm>
          <a:off x="4384907" y="2298079"/>
          <a:ext cx="6989337" cy="365699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297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297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297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3139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139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139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139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3139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 userDrawn="1"/>
        </p:nvGraphicFramePr>
        <p:xfrm>
          <a:off x="-591015" y="-1773044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018643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74" Type="http://schemas.openxmlformats.org/officeDocument/2006/relationships/slideLayout" Target="../slideLayouts/slideLayout74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73024" y="83146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title copy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3024" y="22919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752022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713" r:id="rId3"/>
    <p:sldLayoutId id="2147483693" r:id="rId4"/>
    <p:sldLayoutId id="2147483694" r:id="rId5"/>
    <p:sldLayoutId id="2147483651" r:id="rId6"/>
    <p:sldLayoutId id="2147483652" r:id="rId7"/>
    <p:sldLayoutId id="2147483653" r:id="rId8"/>
    <p:sldLayoutId id="2147483714" r:id="rId9"/>
    <p:sldLayoutId id="2147483720" r:id="rId10"/>
    <p:sldLayoutId id="2147483654" r:id="rId11"/>
    <p:sldLayoutId id="2147483655" r:id="rId12"/>
    <p:sldLayoutId id="2147483658" r:id="rId13"/>
    <p:sldLayoutId id="2147483715" r:id="rId14"/>
    <p:sldLayoutId id="2147483721" r:id="rId15"/>
    <p:sldLayoutId id="2147483656" r:id="rId16"/>
    <p:sldLayoutId id="2147483657" r:id="rId17"/>
    <p:sldLayoutId id="2147483659" r:id="rId18"/>
    <p:sldLayoutId id="2147483716" r:id="rId19"/>
    <p:sldLayoutId id="2147483722" r:id="rId20"/>
    <p:sldLayoutId id="2147483660" r:id="rId21"/>
    <p:sldLayoutId id="2147483661" r:id="rId22"/>
    <p:sldLayoutId id="2147483662" r:id="rId23"/>
    <p:sldLayoutId id="2147483663" r:id="rId24"/>
    <p:sldLayoutId id="2147483664" r:id="rId25"/>
    <p:sldLayoutId id="2147483665" r:id="rId26"/>
    <p:sldLayoutId id="2147483666" r:id="rId27"/>
    <p:sldLayoutId id="2147483667" r:id="rId28"/>
    <p:sldLayoutId id="2147483668" r:id="rId29"/>
    <p:sldLayoutId id="2147483669" r:id="rId30"/>
    <p:sldLayoutId id="2147483708" r:id="rId31"/>
    <p:sldLayoutId id="2147483671" r:id="rId32"/>
    <p:sldLayoutId id="2147483717" r:id="rId33"/>
    <p:sldLayoutId id="2147483723" r:id="rId34"/>
    <p:sldLayoutId id="2147483672" r:id="rId35"/>
    <p:sldLayoutId id="2147483673" r:id="rId36"/>
    <p:sldLayoutId id="2147483674" r:id="rId37"/>
    <p:sldLayoutId id="2147483718" r:id="rId38"/>
    <p:sldLayoutId id="2147483724" r:id="rId39"/>
    <p:sldLayoutId id="2147483676" r:id="rId40"/>
    <p:sldLayoutId id="2147483677" r:id="rId41"/>
    <p:sldLayoutId id="2147483678" r:id="rId42"/>
    <p:sldLayoutId id="2147483719" r:id="rId43"/>
    <p:sldLayoutId id="2147483725" r:id="rId44"/>
    <p:sldLayoutId id="2147483695" r:id="rId45"/>
    <p:sldLayoutId id="2147483696" r:id="rId46"/>
    <p:sldLayoutId id="2147483697" r:id="rId47"/>
    <p:sldLayoutId id="2147483698" r:id="rId48"/>
    <p:sldLayoutId id="2147483702" r:id="rId49"/>
    <p:sldLayoutId id="2147483700" r:id="rId50"/>
    <p:sldLayoutId id="2147483703" r:id="rId51"/>
    <p:sldLayoutId id="2147483699" r:id="rId52"/>
    <p:sldLayoutId id="2147483701" r:id="rId53"/>
    <p:sldLayoutId id="2147483704" r:id="rId54"/>
    <p:sldLayoutId id="2147483705" r:id="rId55"/>
    <p:sldLayoutId id="2147483706" r:id="rId56"/>
    <p:sldLayoutId id="2147483707" r:id="rId57"/>
    <p:sldLayoutId id="2147483670" r:id="rId58"/>
    <p:sldLayoutId id="2147483709" r:id="rId59"/>
    <p:sldLayoutId id="2147483710" r:id="rId60"/>
    <p:sldLayoutId id="2147483711" r:id="rId61"/>
    <p:sldLayoutId id="2147483712" r:id="rId62"/>
    <p:sldLayoutId id="2147483679" r:id="rId63"/>
    <p:sldLayoutId id="2147483680" r:id="rId64"/>
    <p:sldLayoutId id="2147483681" r:id="rId65"/>
    <p:sldLayoutId id="2147483682" r:id="rId66"/>
    <p:sldLayoutId id="2147483683" r:id="rId67"/>
    <p:sldLayoutId id="2147483685" r:id="rId68"/>
    <p:sldLayoutId id="2147483684" r:id="rId69"/>
    <p:sldLayoutId id="2147483686" r:id="rId70"/>
    <p:sldLayoutId id="2147483687" r:id="rId71"/>
    <p:sldLayoutId id="2147483688" r:id="rId72"/>
    <p:sldLayoutId id="2147483689" r:id="rId73"/>
    <p:sldLayoutId id="2147483690" r:id="rId7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500" b="1" i="0" kern="1200" baseline="0">
          <a:solidFill>
            <a:srgbClr val="007155"/>
          </a:solidFill>
          <a:latin typeface="Times New Roman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spcAft>
          <a:spcPts val="400"/>
        </a:spcAft>
        <a:buFont typeface="Arial"/>
        <a:buNone/>
        <a:defRPr sz="1800" kern="1200" baseline="0">
          <a:solidFill>
            <a:schemeClr val="tx1">
              <a:lumMod val="75000"/>
              <a:lumOff val="25000"/>
            </a:schemeClr>
          </a:solidFill>
          <a:latin typeface="Century Gothic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spcAft>
          <a:spcPts val="400"/>
        </a:spcAft>
        <a:buFont typeface="Arial"/>
        <a:buChar char="•"/>
        <a:defRPr sz="1600" kern="1200" baseline="0">
          <a:solidFill>
            <a:schemeClr val="tx1">
              <a:lumMod val="75000"/>
              <a:lumOff val="25000"/>
            </a:schemeClr>
          </a:solidFill>
          <a:latin typeface="Century Gothic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spcAft>
          <a:spcPts val="400"/>
        </a:spcAft>
        <a:buFont typeface="Arial"/>
        <a:buChar char="•"/>
        <a:defRPr sz="1500" kern="1200" baseline="0">
          <a:solidFill>
            <a:schemeClr val="tx1">
              <a:lumMod val="75000"/>
              <a:lumOff val="25000"/>
            </a:schemeClr>
          </a:solidFill>
          <a:latin typeface="Century Gothic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spcAft>
          <a:spcPts val="400"/>
        </a:spcAft>
        <a:buFont typeface="Arial"/>
        <a:buChar char="•"/>
        <a:defRPr sz="1400" kern="1200" baseline="0">
          <a:solidFill>
            <a:schemeClr val="tx1">
              <a:lumMod val="75000"/>
              <a:lumOff val="25000"/>
            </a:schemeClr>
          </a:solidFill>
          <a:latin typeface="Century Gothic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spcAft>
          <a:spcPts val="400"/>
        </a:spcAft>
        <a:buFont typeface="Arial"/>
        <a:buChar char="•"/>
        <a:defRPr sz="1200" kern="1200" baseline="0">
          <a:solidFill>
            <a:schemeClr val="tx1">
              <a:lumMod val="75000"/>
              <a:lumOff val="25000"/>
            </a:schemeClr>
          </a:solidFill>
          <a:latin typeface="Century Gothic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9496" y="2046151"/>
            <a:ext cx="5216535" cy="1858337"/>
          </a:xfrm>
        </p:spPr>
        <p:txBody>
          <a:bodyPr>
            <a:normAutofit/>
          </a:bodyPr>
          <a:lstStyle/>
          <a:p>
            <a:r>
              <a:rPr lang="en-US" dirty="0"/>
              <a:t>CS 295A/395D: Artificial Intelligence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552706" y="2280062"/>
            <a:ext cx="4393872" cy="2215967"/>
          </a:xfrm>
        </p:spPr>
        <p:txBody>
          <a:bodyPr>
            <a:normAutofit/>
          </a:bodyPr>
          <a:lstStyle/>
          <a:p>
            <a:r>
              <a:rPr lang="en-US" b="1" dirty="0"/>
              <a:t>Knowledge Representation</a:t>
            </a:r>
          </a:p>
          <a:p>
            <a:endParaRPr lang="en-US" b="1" dirty="0"/>
          </a:p>
          <a:p>
            <a:r>
              <a:rPr lang="en-US" dirty="0"/>
              <a:t>Prof. Emma </a:t>
            </a:r>
            <a:r>
              <a:rPr lang="en-US" dirty="0" err="1"/>
              <a:t>Tosch</a:t>
            </a:r>
            <a:endParaRPr lang="en-US" dirty="0"/>
          </a:p>
          <a:p>
            <a:r>
              <a:rPr lang="en-US" dirty="0"/>
              <a:t>21 January 2021</a:t>
            </a:r>
          </a:p>
        </p:txBody>
      </p:sp>
    </p:spTree>
    <p:extLst>
      <p:ext uri="{BB962C8B-B14F-4D97-AF65-F5344CB8AC3E}">
        <p14:creationId xmlns:p14="http://schemas.microsoft.com/office/powerpoint/2010/main" val="855975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053"/>
    </mc:Choice>
    <mc:Fallback xmlns="">
      <p:transition spd="slow" advTm="13053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B238B1-C9B4-A844-8681-53F3C5841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48C853-B85A-D041-9771-0596CAA2F5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024" y="2291969"/>
            <a:ext cx="10515600" cy="3734562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Knowledge Representation: Motivation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Background: Set Theory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Ontologies: categories and relations, objects and databases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Clicker Questions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Bonus: </a:t>
            </a:r>
            <a:r>
              <a:rPr lang="en-US" dirty="0"/>
              <a:t>Connections </a:t>
            </a:r>
            <a:r>
              <a:rPr lang="en-US"/>
              <a:t>to recent research</a:t>
            </a: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47465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A49C2-0837-F246-90B9-F90B6C6A1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0E44B2-5C06-DB41-BE80-3FA835D555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Ontology</a:t>
            </a:r>
          </a:p>
          <a:p>
            <a:r>
              <a:rPr lang="en-US" dirty="0"/>
              <a:t>Frame</a:t>
            </a:r>
          </a:p>
          <a:p>
            <a:r>
              <a:rPr lang="en-US" dirty="0"/>
              <a:t>Basis for reasoning throughout the semester</a:t>
            </a:r>
          </a:p>
          <a:p>
            <a:r>
              <a:rPr lang="en-US" dirty="0"/>
              <a:t>Connections to OOP</a:t>
            </a:r>
          </a:p>
          <a:p>
            <a:r>
              <a:rPr lang="en-US" dirty="0"/>
              <a:t>Connections to databases</a:t>
            </a:r>
          </a:p>
          <a:p>
            <a:r>
              <a:rPr lang="en-US" dirty="0"/>
              <a:t>relations</a:t>
            </a:r>
          </a:p>
        </p:txBody>
      </p:sp>
    </p:spTree>
    <p:extLst>
      <p:ext uri="{BB962C8B-B14F-4D97-AF65-F5344CB8AC3E}">
        <p14:creationId xmlns:p14="http://schemas.microsoft.com/office/powerpoint/2010/main" val="33131484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718BA-28F9-094E-A399-56A301E3D0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E41685-C48B-7649-B039-01E0199D66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ontology is a model, or a simplified representation</a:t>
            </a:r>
          </a:p>
        </p:txBody>
      </p:sp>
    </p:spTree>
    <p:extLst>
      <p:ext uri="{BB962C8B-B14F-4D97-AF65-F5344CB8AC3E}">
        <p14:creationId xmlns:p14="http://schemas.microsoft.com/office/powerpoint/2010/main" val="1921698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718BA-28F9-094E-A399-56A301E3D0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E41685-C48B-7649-B039-01E0199D66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Ontologies are the hardest part</a:t>
            </a:r>
          </a:p>
        </p:txBody>
      </p:sp>
    </p:spTree>
    <p:extLst>
      <p:ext uri="{BB962C8B-B14F-4D97-AF65-F5344CB8AC3E}">
        <p14:creationId xmlns:p14="http://schemas.microsoft.com/office/powerpoint/2010/main" val="20028229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B05B4-351E-3244-959B-E73610CBE4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106CDD-7360-9B4C-A390-62600AB0F7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Peek to the future slide – that paper about categories in neural nets</a:t>
            </a:r>
          </a:p>
          <a:p>
            <a:r>
              <a:rPr lang="en-US" dirty="0"/>
              <a:t>Graph neural nets as holding promise for relational reasoning</a:t>
            </a:r>
          </a:p>
        </p:txBody>
      </p:sp>
    </p:spTree>
    <p:extLst>
      <p:ext uri="{BB962C8B-B14F-4D97-AF65-F5344CB8AC3E}">
        <p14:creationId xmlns:p14="http://schemas.microsoft.com/office/powerpoint/2010/main" val="20724218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3" id="{FDE3099B-17AD-BE49-9648-22DCAAB801C7}" vid="{B0C0D22F-21F1-2147-80A9-3CAE1F73A7A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1784</TotalTime>
  <Words>95</Words>
  <Application>Microsoft Macintosh PowerPoint</Application>
  <PresentationFormat>Widescreen</PresentationFormat>
  <Paragraphs>22</Paragraphs>
  <Slides>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5" baseType="lpstr">
      <vt:lpstr>Arial</vt:lpstr>
      <vt:lpstr>Calibri</vt:lpstr>
      <vt:lpstr>Century Gothic</vt:lpstr>
      <vt:lpstr>Impact</vt:lpstr>
      <vt:lpstr>Playfair Display Bold</vt:lpstr>
      <vt:lpstr>Raleway</vt:lpstr>
      <vt:lpstr>Raleway SemiBold</vt:lpstr>
      <vt:lpstr>Times New Roman</vt:lpstr>
      <vt:lpstr>Office Theme</vt:lpstr>
      <vt:lpstr>CS 295A/395D: Artificial Intelligence</vt:lpstr>
      <vt:lpstr>Agenda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295B/CS 395B Systems for Knowledge Discovery</dc:title>
  <dc:creator>Emma Tosch</dc:creator>
  <cp:lastModifiedBy>Emma Tosch</cp:lastModifiedBy>
  <cp:revision>4</cp:revision>
  <dcterms:created xsi:type="dcterms:W3CDTF">2021-08-30T08:24:49Z</dcterms:created>
  <dcterms:modified xsi:type="dcterms:W3CDTF">2022-01-21T11:38:11Z</dcterms:modified>
</cp:coreProperties>
</file>